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72" r:id="rId11"/>
    <p:sldId id="273" r:id="rId12"/>
    <p:sldId id="259" r:id="rId13"/>
    <p:sldId id="267" r:id="rId14"/>
    <p:sldId id="268" r:id="rId15"/>
    <p:sldId id="269" r:id="rId16"/>
    <p:sldId id="270" r:id="rId17"/>
    <p:sldId id="266" r:id="rId18"/>
    <p:sldId id="271" r:id="rId19"/>
    <p:sldId id="274" r:id="rId2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37EAC1-C9A9-4282-8279-3A40F75F7DB2}" type="datetimeFigureOut">
              <a:rPr lang="ro-RO" smtClean="0"/>
              <a:t>15.09.2015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00317A-B7C9-4D49-844E-C6B355771E34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900" dirty="0" smtClean="0"/>
              <a:t>INCURSIUNE ÎN VIITOR</a:t>
            </a:r>
            <a:r>
              <a:rPr lang="ro-RO" sz="4000" dirty="0" smtClean="0"/>
              <a:t/>
            </a:r>
            <a:br>
              <a:rPr lang="ro-RO" sz="4000" dirty="0" smtClean="0"/>
            </a:br>
            <a:endParaRPr lang="ro-RO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126876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o-RO" sz="4000" i="1" dirty="0" smtClean="0"/>
              <a:t>CERN HST 2015</a:t>
            </a:r>
          </a:p>
          <a:p>
            <a:pPr algn="ctr"/>
            <a:endParaRPr lang="ro-RO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7708"/>
            <a:ext cx="6588224" cy="49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7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2400" dirty="0" smtClean="0"/>
              <a:t>IN 2015 AM FOST AL DOISPREZECELEA ROMÂN LA HIGH-SCHOOL TEACHER PROGRAMME</a:t>
            </a:r>
            <a:endParaRPr lang="ro-RO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  <p:extLst>
      <p:ext uri="{BB962C8B-B14F-4D97-AF65-F5344CB8AC3E}">
        <p14:creationId xmlns:p14="http://schemas.microsoft.com/office/powerpoint/2010/main" val="38604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400" dirty="0" smtClean="0"/>
              <a:t>HIGHSCHOOL TEACHERS PROGRAMME 2015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49 de profesori</a:t>
            </a:r>
          </a:p>
          <a:p>
            <a:r>
              <a:rPr lang="ro-RO" dirty="0" smtClean="0"/>
              <a:t>41 de țări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6353944" cy="54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înseamnă HIGHSCHOOL TEACHERS PROGRAMME?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Un mediu </a:t>
            </a:r>
          </a:p>
          <a:p>
            <a:pPr marL="0" indent="0">
              <a:buNone/>
            </a:pPr>
            <a:r>
              <a:rPr lang="ro-RO" dirty="0" smtClean="0"/>
              <a:t>multicultural </a:t>
            </a:r>
          </a:p>
          <a:p>
            <a:pPr marL="0" indent="0">
              <a:buNone/>
            </a:pPr>
            <a:r>
              <a:rPr lang="ro-RO" dirty="0" smtClean="0"/>
              <a:t>de învățare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6519342" cy="53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înseamnă HIGHSCHOOL TEACHERS PROGRAMME?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Savanți </a:t>
            </a:r>
          </a:p>
          <a:p>
            <a:pPr marL="0" indent="0">
              <a:buNone/>
            </a:pPr>
            <a:r>
              <a:rPr lang="ro-RO" dirty="0" smtClean="0"/>
              <a:t>de renume </a:t>
            </a:r>
          </a:p>
          <a:p>
            <a:pPr marL="0" indent="0">
              <a:buNone/>
            </a:pPr>
            <a:r>
              <a:rPr lang="ro-RO" dirty="0" smtClean="0"/>
              <a:t>mondial </a:t>
            </a:r>
          </a:p>
          <a:p>
            <a:pPr marL="0" indent="0">
              <a:buNone/>
            </a:pPr>
            <a:r>
              <a:rPr lang="ro-RO" dirty="0" smtClean="0"/>
              <a:t>dornici să îți </a:t>
            </a:r>
          </a:p>
          <a:p>
            <a:pPr marL="0" indent="0">
              <a:buNone/>
            </a:pPr>
            <a:r>
              <a:rPr lang="ro-RO" dirty="0" smtClean="0"/>
              <a:t>împărtășească </a:t>
            </a:r>
          </a:p>
          <a:p>
            <a:pPr marL="0" indent="0">
              <a:buNone/>
            </a:pPr>
            <a:r>
              <a:rPr lang="ro-RO" dirty="0" smtClean="0"/>
              <a:t>din ceea fac.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652986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înseamnă HIGHSCHOOL TEACHERS PROGRAMME?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Resurse </a:t>
            </a:r>
          </a:p>
          <a:p>
            <a:pPr marL="0" indent="0">
              <a:buNone/>
            </a:pPr>
            <a:r>
              <a:rPr lang="ro-RO" dirty="0" smtClean="0"/>
              <a:t>educaționale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84784"/>
            <a:ext cx="6858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înseamnă HIGHSCHOOL TEACHERS PROGRAMME?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Un grup de colegi profesori din toată lumea (la propriu)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înseamnă HIGHSCHOOL TEACHERS PROGRAMME?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O </a:t>
            </a:r>
            <a:r>
              <a:rPr lang="ro-RO" i="1" dirty="0" smtClean="0"/>
              <a:t>școală</a:t>
            </a:r>
            <a:r>
              <a:rPr lang="ro-RO" dirty="0" smtClean="0"/>
              <a:t> </a:t>
            </a:r>
          </a:p>
          <a:p>
            <a:pPr marL="0" indent="0">
              <a:buNone/>
            </a:pPr>
            <a:r>
              <a:rPr lang="ro-RO" dirty="0" smtClean="0"/>
              <a:t>în care </a:t>
            </a:r>
          </a:p>
          <a:p>
            <a:pPr marL="0" indent="0">
              <a:buNone/>
            </a:pPr>
            <a:r>
              <a:rPr lang="ro-RO" dirty="0" smtClean="0"/>
              <a:t>viitorul se </a:t>
            </a:r>
          </a:p>
          <a:p>
            <a:pPr marL="0" indent="0">
              <a:buNone/>
            </a:pPr>
            <a:r>
              <a:rPr lang="ro-RO" dirty="0" smtClean="0"/>
              <a:t>întâmplă </a:t>
            </a:r>
          </a:p>
          <a:p>
            <a:pPr marL="0" indent="0">
              <a:buNone/>
            </a:pPr>
            <a:r>
              <a:rPr lang="ro-RO" dirty="0" smtClean="0"/>
              <a:t>AZI!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22" y="1556792"/>
            <a:ext cx="706827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o-RO" dirty="0" smtClean="0"/>
              <a:t>NU LE VEI ÎNVĂȚA PE TOATE...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1" y="1124744"/>
            <a:ext cx="9168341" cy="5733257"/>
          </a:xfrm>
        </p:spPr>
      </p:pic>
    </p:spTree>
    <p:extLst>
      <p:ext uri="{BB962C8B-B14F-4D97-AF65-F5344CB8AC3E}">
        <p14:creationId xmlns:p14="http://schemas.microsoft.com/office/powerpoint/2010/main" val="3158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DAR VEI TRĂI MOMENTE DE NEUITAT!</a:t>
            </a: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5733256"/>
          </a:xfrm>
        </p:spPr>
      </p:pic>
    </p:spTree>
    <p:extLst>
      <p:ext uri="{BB962C8B-B14F-4D97-AF65-F5344CB8AC3E}">
        <p14:creationId xmlns:p14="http://schemas.microsoft.com/office/powerpoint/2010/main" val="23780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o-RO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indent="0" algn="ctr">
              <a:buNone/>
            </a:pPr>
            <a:endParaRPr lang="ro-RO" sz="8800" dirty="0" smtClean="0"/>
          </a:p>
          <a:p>
            <a:pPr marL="0" indent="0" algn="ctr">
              <a:buNone/>
            </a:pPr>
            <a:endParaRPr lang="ro-RO" sz="8800" dirty="0" smtClean="0"/>
          </a:p>
          <a:p>
            <a:pPr marL="0" indent="0" algn="ctr">
              <a:buNone/>
            </a:pPr>
            <a:r>
              <a:rPr lang="ro-RO" sz="8800" dirty="0" smtClean="0"/>
              <a:t>SUCCES!</a:t>
            </a:r>
          </a:p>
        </p:txBody>
      </p:sp>
    </p:spTree>
    <p:extLst>
      <p:ext uri="{BB962C8B-B14F-4D97-AF65-F5344CB8AC3E}">
        <p14:creationId xmlns:p14="http://schemas.microsoft.com/office/powerpoint/2010/main" val="18017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Ce poți face în câteva ore?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Poți cunoaște</a:t>
            </a:r>
          </a:p>
          <a:p>
            <a:pPr marL="0" indent="0">
              <a:buNone/>
            </a:pPr>
            <a:r>
              <a:rPr lang="ro-RO" dirty="0" smtClean="0"/>
              <a:t>oameni </a:t>
            </a:r>
          </a:p>
          <a:p>
            <a:pPr marL="0" indent="0">
              <a:buNone/>
            </a:pPr>
            <a:r>
              <a:rPr lang="ro-RO" dirty="0" smtClean="0"/>
              <a:t>extraordinari...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641821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Ce poți face în câteva 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4873752"/>
          </a:xfrm>
        </p:spPr>
        <p:txBody>
          <a:bodyPr/>
          <a:lstStyle/>
          <a:p>
            <a:r>
              <a:rPr lang="ro-RO" dirty="0"/>
              <a:t>Poți afla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ceva </a:t>
            </a:r>
          </a:p>
          <a:p>
            <a:pPr marL="0" indent="0">
              <a:buNone/>
            </a:pPr>
            <a:r>
              <a:rPr lang="ro-RO" dirty="0" smtClean="0"/>
              <a:t>interesant...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673223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poți face în câteva 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Poți vedea </a:t>
            </a:r>
          </a:p>
          <a:p>
            <a:pPr marL="0" indent="0">
              <a:buNone/>
            </a:pPr>
            <a:r>
              <a:rPr lang="ro-RO" dirty="0" smtClean="0"/>
              <a:t>locuri </a:t>
            </a:r>
          </a:p>
          <a:p>
            <a:pPr marL="0" indent="0">
              <a:buNone/>
            </a:pPr>
            <a:r>
              <a:rPr lang="ro-RO" dirty="0" smtClean="0"/>
              <a:t>extraordinare...</a:t>
            </a:r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412776"/>
            <a:ext cx="639937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Ce poți face în câteva 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Poți lucra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cu </a:t>
            </a:r>
            <a:r>
              <a:rPr lang="ro-RO" dirty="0"/>
              <a:t>colegii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la </a:t>
            </a:r>
            <a:r>
              <a:rPr lang="ro-RO" dirty="0"/>
              <a:t>o resursă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pentru </a:t>
            </a:r>
          </a:p>
          <a:p>
            <a:pPr marL="0" indent="0">
              <a:buNone/>
            </a:pPr>
            <a:r>
              <a:rPr lang="ro-RO" dirty="0" smtClean="0"/>
              <a:t>lucrul </a:t>
            </a:r>
          </a:p>
          <a:p>
            <a:pPr marL="0" indent="0">
              <a:buNone/>
            </a:pPr>
            <a:r>
              <a:rPr lang="ro-RO" dirty="0" smtClean="0"/>
              <a:t>la </a:t>
            </a:r>
            <a:r>
              <a:rPr lang="ro-RO" dirty="0"/>
              <a:t>clasă...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11" y="1412776"/>
            <a:ext cx="6858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Ce poți face în câteva 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Poți exersa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conversația </a:t>
            </a:r>
            <a:r>
              <a:rPr lang="ro-RO" dirty="0"/>
              <a:t>în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limba </a:t>
            </a:r>
            <a:r>
              <a:rPr lang="ro-RO" dirty="0"/>
              <a:t>engleză</a:t>
            </a:r>
            <a:r>
              <a:rPr lang="ro-RO" dirty="0" smtClean="0"/>
              <a:t>...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6338670" cy="5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Ce poți face în câteva 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Poți face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o </a:t>
            </a:r>
            <a:r>
              <a:rPr lang="ro-RO" dirty="0"/>
              <a:t>plimbare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cu </a:t>
            </a:r>
            <a:r>
              <a:rPr lang="ro-RO" dirty="0"/>
              <a:t>oameni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dragi</a:t>
            </a:r>
            <a:r>
              <a:rPr lang="ro-RO" dirty="0"/>
              <a:t>...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84785"/>
            <a:ext cx="6858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Ce poți face în câteva 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Poți degusta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mâncăruri </a:t>
            </a:r>
            <a:r>
              <a:rPr lang="ro-RO" dirty="0"/>
              <a:t>din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toate </a:t>
            </a:r>
            <a:r>
              <a:rPr lang="ro-RO" dirty="0"/>
              <a:t>colțurile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lumii</a:t>
            </a:r>
            <a:r>
              <a:rPr lang="ro-RO" dirty="0"/>
              <a:t>...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6313501" cy="54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Sau...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Poți aplica </a:t>
            </a:r>
            <a:r>
              <a:rPr lang="ro-RO" dirty="0"/>
              <a:t>pe </a:t>
            </a:r>
          </a:p>
          <a:p>
            <a:pPr marL="0" indent="0">
              <a:buNone/>
            </a:pPr>
            <a:r>
              <a:rPr lang="ro-RO" dirty="0"/>
              <a:t>hst.web.cern.ch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pentru </a:t>
            </a:r>
          </a:p>
          <a:p>
            <a:pPr marL="0" indent="0">
              <a:buNone/>
            </a:pPr>
            <a:r>
              <a:rPr lang="ro-RO" dirty="0" smtClean="0"/>
              <a:t>HIGHSCHOOL </a:t>
            </a:r>
          </a:p>
          <a:p>
            <a:pPr marL="0" indent="0">
              <a:buNone/>
            </a:pPr>
            <a:r>
              <a:rPr lang="ro-RO" dirty="0" smtClean="0"/>
              <a:t>TEACHERS </a:t>
            </a:r>
          </a:p>
          <a:p>
            <a:pPr marL="0" indent="0">
              <a:buNone/>
            </a:pPr>
            <a:r>
              <a:rPr lang="ro-RO" dirty="0" smtClean="0"/>
              <a:t>PROGRAMME </a:t>
            </a:r>
          </a:p>
          <a:p>
            <a:pPr marL="0" indent="0">
              <a:buNone/>
            </a:pPr>
            <a:r>
              <a:rPr lang="ro-RO" dirty="0" smtClean="0"/>
              <a:t>care să îți aducă toate</a:t>
            </a:r>
          </a:p>
          <a:p>
            <a:pPr marL="0" indent="0">
              <a:buNone/>
            </a:pPr>
            <a:r>
              <a:rPr lang="ro-RO" dirty="0" smtClean="0"/>
              <a:t>acestea la un loc.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7"/>
            <a:ext cx="5508104" cy="55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357</TotalTime>
  <Words>232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INCURSIUNE ÎN VIITOR </vt:lpstr>
      <vt:lpstr>Ce poți face în câteva ore?</vt:lpstr>
      <vt:lpstr>Ce poți face în câteva ore?</vt:lpstr>
      <vt:lpstr>Ce poți face în câteva ore?</vt:lpstr>
      <vt:lpstr>Ce poți face în câteva ore?</vt:lpstr>
      <vt:lpstr>Ce poți face în câteva ore?</vt:lpstr>
      <vt:lpstr>Ce poți face în câteva ore?</vt:lpstr>
      <vt:lpstr>Ce poți face în câteva ore?</vt:lpstr>
      <vt:lpstr>Sau...</vt:lpstr>
      <vt:lpstr>IN 2015 AM FOST AL DOISPREZECELEA ROMÂN LA HIGH-SCHOOL TEACHER PROGRAMME</vt:lpstr>
      <vt:lpstr>HIGHSCHOOL TEACHERS PROGRAMME 2015</vt:lpstr>
      <vt:lpstr>Ce înseamnă HIGHSCHOOL TEACHERS PROGRAMME?</vt:lpstr>
      <vt:lpstr>Ce înseamnă HIGHSCHOOL TEACHERS PROGRAMME?</vt:lpstr>
      <vt:lpstr>Ce înseamnă HIGHSCHOOL TEACHERS PROGRAMME?</vt:lpstr>
      <vt:lpstr>Ce înseamnă HIGHSCHOOL TEACHERS PROGRAMME?</vt:lpstr>
      <vt:lpstr>Ce înseamnă HIGHSCHOOL TEACHERS PROGRAMME?</vt:lpstr>
      <vt:lpstr>NU LE VEI ÎNVĂȚA PE TOATE...</vt:lpstr>
      <vt:lpstr>DAR VEI TRĂI MOMENTE DE NEUITAT!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INCURSIUNE ÎN VIITOR</dc:title>
  <dc:creator>Admin</dc:creator>
  <cp:lastModifiedBy>Admin</cp:lastModifiedBy>
  <cp:revision>15</cp:revision>
  <dcterms:created xsi:type="dcterms:W3CDTF">2015-09-15T17:25:18Z</dcterms:created>
  <dcterms:modified xsi:type="dcterms:W3CDTF">2015-09-15T23:23:15Z</dcterms:modified>
</cp:coreProperties>
</file>